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660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054" y="2331876"/>
            <a:ext cx="64107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„ІСТОРІЯ РОЗВИТКУ ТЕОРІЇ ТА ПРАКТИКИ ОСВІТИ ДОРОСЛИХ І АНДРАГОГІКИ”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„Історія розвитку теорії та практики освіти дорослих і андрагогіки”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9" y="1510746"/>
            <a:ext cx="8145714" cy="5108715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Топольник Яна Володимирівна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педагогічних наук,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 викладача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yannetkatop@gmail.com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http://ddpu.edu.ua:9090/moodle/enrol/index.php?id=1183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вівторок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13.10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14.30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421295"/>
            <a:ext cx="839657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 розвитку теорії та практики освіти дорослих і андрагогіки.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Предмет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становлення та розвиток андрагогіки як теорії і практики освіти дорослих; передумови виникнення андрагогіки, особливості освіти дорослих; зміст, методи й форми навчання у школах дорослих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навчально-методичне забезпечення освітнього процесу для дорослого населення; формування педагогічних кадрів для освіти дорослих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тенденції та перспективні напрями розвитку освіти дорослих в Україні; системи освіти дорослих у зарубіжних країнах.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залік.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9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900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1900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формування цілісної системи теоретичних знань щодо історії розвитку теорії та практики освіти дорослих і андрагогіки, в умінні мислити педагогічними категоріями, аналізувати, зіставляти теоретичні погляди, процеси та явища педагогічної практики освіти дорослих у різні часи, бачити та оцінювати тенденції їх розвитку.</a:t>
            </a:r>
            <a:endParaRPr lang="uk-UA" sz="19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endParaRPr lang="uk-UA" sz="1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900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900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ЗК 3. Здатність вчитися і оволодівати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сучасними знаннями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ЗК 4.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Здатність до пошуку, оброблення та аналізу інформації з різних джерел.</a:t>
            </a:r>
          </a:p>
          <a:p>
            <a:pPr algn="just"/>
            <a:r>
              <a:rPr lang="uk-UA" sz="1900" b="1" i="1" dirty="0" smtClean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ФК 1. З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датність виявляти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потенційні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зв’язки освітньої теорії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освітньої політики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та практики.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ФК 3.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Обізнаність з різними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контекстами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яких може відбуватися навчання.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ФК 5.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Розуміння цілей і особливостей освітніх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1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Здійснювати пошук, опрацювання та аналіз професійно-важливих знань із різних джерел із використанням сучасних інформаційно-комунікаційних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технологій.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3.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Узагальнювати емпіричні дані та формулювати висновки.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9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Здійснювати аналітичний пошук наукової інформації та оцінювати її за критеріями доцільності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достовірності.</a:t>
            </a: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6"/>
            <a:ext cx="8022867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smtClean="0">
                <a:latin typeface="Times New Roman"/>
                <a:ea typeface="Times New Roman"/>
              </a:rPr>
              <a:t>Становлення та розвиток андрагогіки як теорії і практики освіти дорослих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dirty="0" smtClean="0">
                <a:latin typeface="Times New Roman"/>
                <a:ea typeface="Times New Roman"/>
              </a:rPr>
              <a:t>Проблеми навчання дорослих у концепції позашкільної освіти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dirty="0" smtClean="0">
                <a:latin typeface="Times New Roman"/>
                <a:ea typeface="Times New Roman"/>
              </a:rPr>
              <a:t>Еволюція змісту і форм підготовки кадрів для освіти дорослих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dirty="0" smtClean="0">
                <a:latin typeface="Times New Roman"/>
                <a:ea typeface="Times New Roman"/>
              </a:rPr>
              <a:t>Формування наукових основ навчання дорослих у системі ліквідації неписьменності й політосвіти (перша половина ХХ століття)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dirty="0" smtClean="0">
                <a:latin typeface="Times New Roman"/>
                <a:ea typeface="Times New Roman"/>
              </a:rPr>
              <a:t>Розвиток теорії і практики освіти працюючої молоді та дорослих (друга пол. ХХ – початок ХХІ ст.)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8288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dirty="0" smtClean="0">
                <a:latin typeface="Times New Roman"/>
                <a:ea typeface="Times New Roman"/>
              </a:rPr>
              <a:t>Досвід організації освіти дорослих у зарубіжних країнах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342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Дисципліна „Історія розвитку теорії та практики освіти дорослих і андрагогіки”</vt:lpstr>
      <vt:lpstr>Викладач:  Топольник Яна Володимирівна − доктор педагогічних наук, професор  профайл викладача: http://www.slavdpu.dn.ua/index.php/kafedra-pedahohiky-vyshchoi-shkoly/sklad-kafedri  e-mail − yannetkatop@gmail.com  сторінка курсу в Moodle: http://ddpu.edu.ua:9090/moodle/enrol/index.php?id=1183  розклад консультацій: вівторок з 13.10 до 14.30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41</cp:revision>
  <dcterms:created xsi:type="dcterms:W3CDTF">2019-10-28T08:40:00Z</dcterms:created>
  <dcterms:modified xsi:type="dcterms:W3CDTF">2021-01-13T00:18:03Z</dcterms:modified>
</cp:coreProperties>
</file>